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5"/>
  </p:handoutMasterIdLst>
  <p:sldIdLst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6DB8-75D8-42DA-BFD6-F6A5C55CBACC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C090F-5FF2-480F-9186-E7B535141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61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1559041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95979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487812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77177683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40799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020447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09117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889114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768264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314124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64538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615236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434700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33863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064951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628410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39482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35568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46040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913012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898714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31892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92C17B-BA93-487A-8705-129E4E0624B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6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92C17B-BA93-487A-8705-129E4E0624B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55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371600"/>
            <a:ext cx="7086600" cy="5410200"/>
          </a:xfrm>
        </p:spPr>
        <p:txBody>
          <a:bodyPr/>
          <a:lstStyle/>
          <a:p>
            <a:pPr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Propósito # 4: </a:t>
            </a:r>
            <a:r>
              <a:rPr lang="es-ES_tradnl" altLang="en-US" dirty="0" smtClean="0"/>
              <a:t>¿A qué hora es la clase de humanidades?</a:t>
            </a:r>
          </a:p>
          <a:p>
            <a:pPr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Actividad Inicial: </a:t>
            </a:r>
            <a:r>
              <a:rPr lang="es-ES_tradnl" altLang="en-US" dirty="0" smtClean="0">
                <a:effectLst/>
              </a:rPr>
              <a:t>Cop</a:t>
            </a:r>
            <a:r>
              <a:rPr lang="es-ES_tradnl" altLang="en-US" dirty="0" smtClean="0">
                <a:effectLst/>
              </a:rPr>
              <a:t>ia y co</a:t>
            </a:r>
            <a:r>
              <a:rPr lang="es-ES_tradnl" altLang="en-US" dirty="0" smtClean="0">
                <a:effectLst/>
              </a:rPr>
              <a:t>mpleta</a:t>
            </a:r>
            <a:endParaRPr lang="es-ES_tradnl" altLang="en-US" b="1" dirty="0" smtClean="0"/>
          </a:p>
          <a:p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7239000" cy="1219200"/>
          </a:xfrm>
        </p:spPr>
        <p:txBody>
          <a:bodyPr/>
          <a:lstStyle/>
          <a:p>
            <a:r>
              <a:rPr lang="en-US" altLang="en-US" sz="3000" dirty="0"/>
              <a:t>Me llamo _______            Clase </a:t>
            </a:r>
            <a:r>
              <a:rPr lang="en-US" altLang="en-US" sz="3000" dirty="0" smtClean="0"/>
              <a:t>601</a:t>
            </a:r>
            <a:r>
              <a:rPr lang="en-US" altLang="en-US" sz="3000" dirty="0"/>
              <a:t/>
            </a:r>
            <a:br>
              <a:rPr lang="en-US" altLang="en-US" sz="3000" dirty="0"/>
            </a:br>
            <a:r>
              <a:rPr lang="en-US" altLang="en-US" sz="3000" dirty="0"/>
              <a:t>La fecha es el </a:t>
            </a:r>
            <a:r>
              <a:rPr lang="en-US" altLang="en-US" sz="3000" dirty="0" smtClean="0"/>
              <a:t>21 </a:t>
            </a:r>
            <a:r>
              <a:rPr lang="en-US" altLang="en-US" sz="3000" dirty="0"/>
              <a:t>de </a:t>
            </a:r>
            <a:r>
              <a:rPr lang="en-US" altLang="en-US" sz="3000" dirty="0" err="1" smtClean="0"/>
              <a:t>septiembre</a:t>
            </a:r>
            <a:r>
              <a:rPr lang="en-US" altLang="en-US" sz="3000" dirty="0" smtClean="0"/>
              <a:t> </a:t>
            </a:r>
            <a:r>
              <a:rPr lang="en-US" altLang="en-US" sz="3000" dirty="0"/>
              <a:t>del </a:t>
            </a:r>
            <a:r>
              <a:rPr lang="en-US" altLang="en-US" sz="3000" dirty="0" smtClean="0"/>
              <a:t>2015</a:t>
            </a:r>
            <a:endParaRPr lang="en-US" altLang="en-US" sz="3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133600" y="2941637"/>
            <a:ext cx="7696200" cy="384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9pPr>
          </a:lstStyle>
          <a:p>
            <a:pPr marL="514350" indent="-514350">
              <a:buClr>
                <a:srgbClr val="E4005C"/>
              </a:buClr>
              <a:buFont typeface="+mj-lt"/>
              <a:buAutoNum type="arabicPeriod"/>
            </a:pPr>
            <a:r>
              <a:rPr lang="es-ES_tradnl" kern="0" dirty="0">
                <a:solidFill>
                  <a:srgbClr val="000000"/>
                </a:solidFill>
              </a:rPr>
              <a:t>¿Qué día es hoy?</a:t>
            </a:r>
          </a:p>
          <a:p>
            <a:pPr marL="514350" indent="-514350">
              <a:buClr>
                <a:srgbClr val="E4005C"/>
              </a:buClr>
              <a:buFont typeface="+mj-lt"/>
              <a:buAutoNum type="arabicPeriod"/>
            </a:pPr>
            <a:endParaRPr lang="es-ES_tradnl" kern="0" dirty="0">
              <a:solidFill>
                <a:srgbClr val="000000"/>
              </a:solidFill>
            </a:endParaRPr>
          </a:p>
          <a:p>
            <a:pPr marL="514350" indent="-514350">
              <a:buClr>
                <a:srgbClr val="E4005C"/>
              </a:buClr>
              <a:buFont typeface="+mj-lt"/>
              <a:buAutoNum type="arabicPeriod"/>
            </a:pPr>
            <a:r>
              <a:rPr lang="es-ES_tradnl" kern="0" dirty="0">
                <a:solidFill>
                  <a:srgbClr val="000000"/>
                </a:solidFill>
              </a:rPr>
              <a:t>¿Qué día es mañana?</a:t>
            </a:r>
          </a:p>
          <a:p>
            <a:pPr marL="514350" indent="-514350">
              <a:buClr>
                <a:srgbClr val="E4005C"/>
              </a:buClr>
              <a:buFont typeface="+mj-lt"/>
              <a:buAutoNum type="arabicPeriod"/>
            </a:pPr>
            <a:endParaRPr lang="es-ES_tradnl" kern="0" dirty="0">
              <a:solidFill>
                <a:srgbClr val="000000"/>
              </a:solidFill>
            </a:endParaRPr>
          </a:p>
          <a:p>
            <a:pPr marL="514350" indent="-514350">
              <a:buClr>
                <a:srgbClr val="E4005C"/>
              </a:buClr>
              <a:buFont typeface="+mj-lt"/>
              <a:buAutoNum type="arabicPeriod"/>
            </a:pPr>
            <a:r>
              <a:rPr lang="es-ES_tradnl" kern="0" dirty="0">
                <a:solidFill>
                  <a:srgbClr val="000000"/>
                </a:solidFill>
              </a:rPr>
              <a:t>¿Cuál es la fecha de mañana? </a:t>
            </a:r>
          </a:p>
          <a:p>
            <a:pPr marL="514350" indent="-514350">
              <a:buClr>
                <a:srgbClr val="E4005C"/>
              </a:buClr>
              <a:buFont typeface="+mj-lt"/>
              <a:buAutoNum type="arabicPeriod"/>
            </a:pPr>
            <a:endParaRPr lang="es-ES_tradnl" kern="0" dirty="0">
              <a:solidFill>
                <a:srgbClr val="000000"/>
              </a:solidFill>
            </a:endParaRPr>
          </a:p>
          <a:p>
            <a:pPr marL="514350" indent="-514350">
              <a:buClr>
                <a:srgbClr val="E4005C"/>
              </a:buClr>
              <a:buFont typeface="+mj-lt"/>
              <a:buAutoNum type="arabicPeriod"/>
            </a:pPr>
            <a:r>
              <a:rPr lang="es-ES_tradnl" kern="0" dirty="0">
                <a:solidFill>
                  <a:srgbClr val="000000"/>
                </a:solidFill>
              </a:rPr>
              <a:t>¿Cuál es la fecha de tu cumpleaños?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172200" y="2971800"/>
            <a:ext cx="3075709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sz="2800" kern="0" dirty="0">
                <a:solidFill>
                  <a:srgbClr val="7030A0"/>
                </a:solidFill>
              </a:rPr>
              <a:t>Hoy- </a:t>
            </a:r>
            <a:r>
              <a:rPr lang="en-US" sz="2800" i="1" kern="0" dirty="0">
                <a:solidFill>
                  <a:srgbClr val="7030A0"/>
                </a:solidFill>
              </a:rPr>
              <a:t>Today</a:t>
            </a:r>
            <a:br>
              <a:rPr lang="en-US" sz="2800" i="1" kern="0" dirty="0">
                <a:solidFill>
                  <a:srgbClr val="7030A0"/>
                </a:solidFill>
              </a:rPr>
            </a:br>
            <a:r>
              <a:rPr lang="en-US" sz="2800" kern="0" dirty="0" err="1">
                <a:solidFill>
                  <a:srgbClr val="7030A0"/>
                </a:solidFill>
              </a:rPr>
              <a:t>Mañana</a:t>
            </a:r>
            <a:r>
              <a:rPr lang="en-US" sz="2800" kern="0" dirty="0">
                <a:solidFill>
                  <a:srgbClr val="7030A0"/>
                </a:solidFill>
              </a:rPr>
              <a:t>-</a:t>
            </a:r>
            <a:r>
              <a:rPr lang="en-US" sz="2800" i="1" kern="0" dirty="0">
                <a:solidFill>
                  <a:srgbClr val="7030A0"/>
                </a:solidFill>
              </a:rPr>
              <a:t>Tomorrow</a:t>
            </a:r>
            <a:endParaRPr lang="en-US" sz="2800" kern="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0895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089078" y="914400"/>
            <a:ext cx="6381750" cy="4114800"/>
          </a:xfrm>
        </p:spPr>
        <p:txBody>
          <a:bodyPr/>
          <a:lstStyle/>
          <a:p>
            <a:r>
              <a:rPr lang="es-ES_tradnl" altLang="en-US" sz="3400" dirty="0" smtClean="0"/>
              <a:t>¿</a:t>
            </a:r>
            <a:r>
              <a:rPr lang="es-ES_tradnl" altLang="en-US" sz="3400" dirty="0"/>
              <a:t>Qué hora es?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764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28700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0" y="14478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50373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159000" y="2955925"/>
            <a:ext cx="1651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791200" y="2247900"/>
            <a:ext cx="1298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051300" y="2535382"/>
            <a:ext cx="165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y cinco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7325518" y="2474046"/>
            <a:ext cx="1579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</a:rPr>
              <a:t> 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veinte 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cinco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00800" cy="1219200"/>
          </a:xfrm>
        </p:spPr>
        <p:txBody>
          <a:bodyPr/>
          <a:lstStyle/>
          <a:p>
            <a:r>
              <a:rPr lang="en-US" sz="4000" b="1" dirty="0" err="1" smtClean="0"/>
              <a:t>Vocabulario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9622794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80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Proposal</vt:lpstr>
      <vt:lpstr>1_Proposal</vt:lpstr>
      <vt:lpstr>Me llamo _______            Clase 601 La fecha es el 21 de septiembre del 2015</vt:lpstr>
      <vt:lpstr>Vocabulario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Hoy- Today Mañana-Tomorrow</dc:title>
  <dc:creator>Helen Zumaeta</dc:creator>
  <cp:lastModifiedBy>Helen Zumaeta</cp:lastModifiedBy>
  <cp:revision>25</cp:revision>
  <cp:lastPrinted>2013-09-23T15:06:04Z</cp:lastPrinted>
  <dcterms:created xsi:type="dcterms:W3CDTF">2013-09-19T18:07:41Z</dcterms:created>
  <dcterms:modified xsi:type="dcterms:W3CDTF">2015-09-21T18:02:38Z</dcterms:modified>
</cp:coreProperties>
</file>